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883" y="13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806355-4C82-4AC8-BECF-5FD6AFFFD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C02B81-92E6-493D-BD84-A76480AE3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F53BEA-60B7-4714-8E70-EB23F62B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7B8C1E-4E68-4668-B1A2-CD735E5E8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46751F-51ED-47B1-9A2B-D3EB62BEB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36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54F9E-38A3-41D9-A14C-454226D4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56C16A-CBDC-459C-BA54-E26FF5BAB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4D9A87-D440-410B-9202-A0015CF36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687A41-9E70-4261-AD34-66B8D85AB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42F53E-6BBA-4431-9E0E-AD48592F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627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E25578-7B16-4EFE-B688-124253D24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B308A-A5B8-4EEA-9061-C5387CF5D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2CD66-560C-4D54-B633-83AF41B0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D0D101-7D5A-4DC4-AC5E-7EB0094CC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328E67-4E61-4E7B-915D-083279DF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294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9D9453-20CD-464B-B2B8-41A0A13E9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E178C4-B12E-4662-A011-D93FBCB3E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FC3E9D-8520-4C1A-8ABE-94E393D3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1F0CF-F6C5-4B91-A032-0BC4CCB93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AE8912-B78E-456A-A3E4-8935D88E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159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B19AB-04D7-40A4-B812-ED2CC5976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C83E92-4013-4733-97FB-D9A0FA875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9628F-F964-4A23-803A-0472B4A6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67D2C1-FCAA-4764-8F58-EFD184ED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337016-9576-4CC4-B581-C86B0E34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83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1B6B-CDEB-4282-9F0F-79C573B0E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7C512-7A6E-4C9A-9C81-7CE0A13A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E247A3-0667-4739-9CA2-11385CB62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7D508F-7C09-4302-8C91-8ECC5286F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BAA87E-D1B5-4B41-A700-E000BDA6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0D1FF9-EDE7-46EC-AF34-6624541D6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315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73232-B8A6-4A90-ABCF-35682B76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29C2BB-4E55-4BC0-A4A9-745330ADD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8A7D18-F2F3-4C5D-BEAB-4468516F0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5AAD13-6518-4062-87C3-2015F9BA1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DAB046-63DF-499D-A244-B86EEA5E7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54A68B-788F-4DB0-9063-D4CE4B7CF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A87AD4-4132-49BC-B031-2AD6E3B1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C84DF4-728E-4928-A05C-3F744F83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27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C61F2-D65F-4D74-93EB-78B0D23B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F998F8B-DFA6-42BD-AAE2-0DB9FC3C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189BEC-E862-4FDD-89BA-13C1898B8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7EC2AD-2C77-4809-9282-60F77FAE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6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B0584B-09B3-46CC-B1C3-9F995D1AE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67578A-E7D7-46E8-B4E0-006772D0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D07214-73A9-4A40-B11A-154849E8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1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C9399B-4792-4691-97E4-602EE95AE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65E684-66D7-47D8-A8A4-CB37D0F85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025DEC-6A2F-4C31-89F3-26273AB08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5EC73F-C029-473E-8E84-0E19EC19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3C46A5-955C-46E0-84DE-6439CD36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A9ABF8-BAAD-435F-B26E-31192023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39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897F9-2196-41B3-9380-748472F3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73C6E3-26EB-46A7-B4B0-7DAD41C31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96C44A-DDC4-4D14-91F5-3B0CB2135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56EADC-73A2-4BA1-B7D2-EA003FBA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FACBC6-2EF5-40B6-B4A6-B6AFE9CB6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E6F92B-5BCB-4B69-9A6E-600600D8C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898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9B4F23-A16C-4F7C-9279-14E8480D6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886867-13F5-41FF-81B8-6087596E6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BC5A5-FE5D-418B-8B38-F5516D12F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A85BCE-4812-4343-B6C0-31A24ECFD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37D01-629D-4882-B1CD-EE24CF6AA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05AEAF8-00AB-47E7-A79E-BD1FFBB11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0286" y="-486229"/>
            <a:ext cx="914400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ABF3344-47B0-4D19-9909-78D445CD69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14" y="-486229"/>
            <a:ext cx="9144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205FDA-D88D-407C-AD59-B08915A975EC}"/>
              </a:ext>
            </a:extLst>
          </p:cNvPr>
          <p:cNvSpPr/>
          <p:nvPr/>
        </p:nvSpPr>
        <p:spPr>
          <a:xfrm>
            <a:off x="-4550229" y="-486229"/>
            <a:ext cx="171994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841E0B3-8C49-4C39-8103-158534D7B835}"/>
              </a:ext>
            </a:extLst>
          </p:cNvPr>
          <p:cNvSpPr/>
          <p:nvPr/>
        </p:nvSpPr>
        <p:spPr>
          <a:xfrm>
            <a:off x="15457714" y="-486229"/>
            <a:ext cx="201022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3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A93A38E-AF02-478E-A7B3-B5BBCE3C1468}"/>
              </a:ext>
            </a:extLst>
          </p:cNvPr>
          <p:cNvSpPr/>
          <p:nvPr/>
        </p:nvSpPr>
        <p:spPr>
          <a:xfrm>
            <a:off x="-4550229" y="-486229"/>
            <a:ext cx="171994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A4D8B4C-4608-4D62-8B4F-29203223C883}"/>
              </a:ext>
            </a:extLst>
          </p:cNvPr>
          <p:cNvSpPr/>
          <p:nvPr/>
        </p:nvSpPr>
        <p:spPr>
          <a:xfrm>
            <a:off x="15457714" y="-486229"/>
            <a:ext cx="201022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E4532C3F-5AA5-4546-ACA0-54354957C8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3103808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3502F091-053E-4F49-81ED-03998ACCC4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2467692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CB3BB41-BBCC-4505-ABDC-4EB622C095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1831576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14DCB50B-C541-4E00-A895-37217DD6B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1195460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4E4EA111-9F41-4176-9DB1-4E05815C5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559344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6E33A6B0-E9D0-4183-8749-C74FA1968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76772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A143F78E-5CC3-4F22-ADCA-0B3863687D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712888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3E0EBF55-7187-47D5-A6D3-BCB6E2A00A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349004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F9E20A4A-66CB-4B8E-A52B-5BA216202D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985120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BEF8528C-7C62-4528-89D3-50E537B1C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2621236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CC6F58F5-DCED-430D-8614-09BE41C371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3257352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82FA637B-C931-406D-AE9D-1BDE3E16A8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3893468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B4C6891E-463C-4CAA-808F-1C8BC8DF57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4529584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2B613D6-3860-4C64-BED9-1D50DC5EB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5165700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41837086-97AF-4CA8-9138-BA0E5530C3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5801816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5A69B03D-DDC3-4AFA-8CBB-173A1BCC1B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6437932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EFE1A1F-FDDE-426B-B390-A2CDE504DB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7074048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6456EFED-FE17-42A1-A45B-9A89633AE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7710164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181BC94-CDD6-4F75-8E04-93A06F4E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8346280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C92E6724-3939-440B-98B9-635283967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8982396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6D5BDF8D-FEE5-4D28-9A1D-6DAA1D5918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9618512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5A22F873-5F0F-41A8-B689-3627913D56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0254628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5124BAFB-3E7D-49F2-BC1C-1AF12BEE23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0890744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AF7C62CC-CAC0-44F4-AEA6-918A467B47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0939001" y="-486683"/>
            <a:ext cx="47606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362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9</cp:revision>
  <dcterms:created xsi:type="dcterms:W3CDTF">2023-10-10T12:51:35Z</dcterms:created>
  <dcterms:modified xsi:type="dcterms:W3CDTF">2024-09-20T16:19:33Z</dcterms:modified>
</cp:coreProperties>
</file>

<file path=docProps/thumbnail.jpeg>
</file>